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693C454-254E-43D4-A530-308ADBA5D7A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C47A685-9C9A-45BE-8D3A-BE43B3FAE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0" y="6477000"/>
            <a:ext cx="1905000" cy="30480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BY:Abinanthan,Judah,JaiSurya,Sadthana,Yogeswari and Priyanka</a:t>
            </a:r>
            <a:endParaRPr lang="en-US" dirty="0"/>
          </a:p>
        </p:txBody>
      </p:sp>
      <p:pic>
        <p:nvPicPr>
          <p:cNvPr id="50178" name="Picture 2" descr="https://image.slidesharecdn.com/landresources-150129082126-conversion-gate01/95/land-resources-1-638.jpg?cb=1422519805"/>
          <p:cNvPicPr>
            <a:picLocks noChangeAspect="1" noChangeArrowheads="1"/>
          </p:cNvPicPr>
          <p:nvPr/>
        </p:nvPicPr>
        <p:blipFill>
          <a:blip r:embed="rId2"/>
          <a:srcRect b="11611"/>
          <a:stretch>
            <a:fillRect/>
          </a:stretch>
        </p:blipFill>
        <p:spPr bwMode="auto">
          <a:xfrm>
            <a:off x="304800" y="219076"/>
            <a:ext cx="8741162" cy="5800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land water distribution on 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295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810000" cy="4526280"/>
          </a:xfrm>
        </p:spPr>
        <p:txBody>
          <a:bodyPr/>
          <a:lstStyle/>
          <a:p>
            <a:r>
              <a:rPr lang="en-US" dirty="0" smtClean="0"/>
              <a:t>Cultivation</a:t>
            </a:r>
          </a:p>
          <a:p>
            <a:r>
              <a:rPr lang="en-US" dirty="0" smtClean="0"/>
              <a:t>Grazing</a:t>
            </a:r>
          </a:p>
          <a:p>
            <a:r>
              <a:rPr lang="en-US" dirty="0" smtClean="0"/>
              <a:t>Mining</a:t>
            </a:r>
          </a:p>
          <a:p>
            <a:r>
              <a:rPr lang="en-US" dirty="0" smtClean="0"/>
              <a:t>Setting up Industries</a:t>
            </a:r>
          </a:p>
          <a:p>
            <a:r>
              <a:rPr lang="en-US" dirty="0" smtClean="0"/>
              <a:t>Settlements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752600"/>
            <a:ext cx="43434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Relief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US" sz="3200" dirty="0" smtClean="0"/>
              <a:t>Climate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Soil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US" sz="3200" dirty="0" smtClean="0"/>
              <a:t>Land</a:t>
            </a:r>
            <a:r>
              <a:rPr lang="en-US" sz="3200" dirty="0"/>
              <a:t> </a:t>
            </a:r>
            <a:r>
              <a:rPr lang="en-US" sz="3200" dirty="0" smtClean="0"/>
              <a:t>Tenure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US" sz="3200" dirty="0" smtClean="0"/>
              <a:t>Technical knowhow of the people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US" sz="3200" dirty="0" smtClean="0"/>
              <a:t>Particular Occupation in an area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048000" y="2590800"/>
            <a:ext cx="1752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0" y="2895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DEPENDS 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7826" name="Picture 2" descr="Image result for india land use 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119513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Ownership – Houses, Fields, factories etc..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Community Ownership: Common property Resources : Grazing land, places of worship, Public Grounds, Bus stops, Train station, Roads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Planning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prevent land wastage Land planning is    done</a:t>
            </a:r>
          </a:p>
          <a:p>
            <a:r>
              <a:rPr lang="en-US" dirty="0" smtClean="0"/>
              <a:t>Nature and quality of the Land</a:t>
            </a:r>
          </a:p>
          <a:p>
            <a:r>
              <a:rPr lang="en-US" dirty="0" smtClean="0"/>
              <a:t>Need of the community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Change in Land usage plan: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Done After detailed survey and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Cultivation of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Depends on:</a:t>
            </a:r>
          </a:p>
          <a:p>
            <a:pPr>
              <a:buFontTx/>
              <a:buChar char="-"/>
            </a:pPr>
            <a:r>
              <a:rPr lang="en-US" dirty="0" smtClean="0"/>
              <a:t>Relief</a:t>
            </a:r>
          </a:p>
          <a:p>
            <a:pPr>
              <a:buFontTx/>
              <a:buChar char="-"/>
            </a:pPr>
            <a:r>
              <a:rPr lang="en-US" dirty="0" smtClean="0"/>
              <a:t>Fertility of soil</a:t>
            </a:r>
          </a:p>
          <a:p>
            <a:pPr>
              <a:buFontTx/>
              <a:buChar char="-"/>
            </a:pPr>
            <a:r>
              <a:rPr lang="en-US" dirty="0" smtClean="0"/>
              <a:t>Availability of water</a:t>
            </a:r>
          </a:p>
          <a:p>
            <a:pPr>
              <a:buFontTx/>
              <a:buChar char="-"/>
            </a:pPr>
            <a:r>
              <a:rPr lang="en-US" dirty="0" smtClean="0"/>
              <a:t>Needs of the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Conservation of Land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Efficient use of Land through:</a:t>
            </a:r>
          </a:p>
          <a:p>
            <a:r>
              <a:rPr lang="en-US" dirty="0" smtClean="0"/>
              <a:t>Checking further spread of deserts</a:t>
            </a:r>
          </a:p>
          <a:p>
            <a:r>
              <a:rPr lang="en-US" dirty="0" smtClean="0"/>
              <a:t>Adopting scientific techniques</a:t>
            </a:r>
          </a:p>
          <a:p>
            <a:r>
              <a:rPr lang="en-US" dirty="0" smtClean="0"/>
              <a:t>Conserving soil and forests</a:t>
            </a:r>
          </a:p>
          <a:p>
            <a:r>
              <a:rPr lang="en-US" dirty="0" smtClean="0"/>
              <a:t>Providing irrigation facilities</a:t>
            </a:r>
          </a:p>
          <a:p>
            <a:r>
              <a:rPr lang="en-US" dirty="0" smtClean="0"/>
              <a:t>Increasing the use of manure and chemical fertilizers</a:t>
            </a:r>
          </a:p>
          <a:p>
            <a:r>
              <a:rPr lang="en-US" dirty="0" smtClean="0"/>
              <a:t>Afforestation and land reclamation</a:t>
            </a:r>
          </a:p>
          <a:p>
            <a:r>
              <a:rPr lang="en-US" dirty="0" smtClean="0"/>
              <a:t> checking overgrazing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</TotalTime>
  <Words>157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Land Resources</vt:lpstr>
      <vt:lpstr>Slide 2</vt:lpstr>
      <vt:lpstr>Land Use</vt:lpstr>
      <vt:lpstr>Slide 4</vt:lpstr>
      <vt:lpstr>Land ownership</vt:lpstr>
      <vt:lpstr>Land Planning </vt:lpstr>
      <vt:lpstr>Cultivation of Land</vt:lpstr>
      <vt:lpstr>Conservation of Land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Resources</dc:title>
  <dc:creator>JCR</dc:creator>
  <cp:lastModifiedBy>sns</cp:lastModifiedBy>
  <cp:revision>8</cp:revision>
  <dcterms:created xsi:type="dcterms:W3CDTF">2019-07-21T15:01:23Z</dcterms:created>
  <dcterms:modified xsi:type="dcterms:W3CDTF">2019-07-30T04:27:56Z</dcterms:modified>
</cp:coreProperties>
</file>